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16"/>
  </p:notesMasterIdLst>
  <p:sldIdLst>
    <p:sldId id="256" r:id="rId2"/>
    <p:sldId id="258" r:id="rId3"/>
    <p:sldId id="265" r:id="rId4"/>
    <p:sldId id="259" r:id="rId5"/>
    <p:sldId id="257" r:id="rId6"/>
    <p:sldId id="268" r:id="rId7"/>
    <p:sldId id="269" r:id="rId8"/>
    <p:sldId id="261" r:id="rId9"/>
    <p:sldId id="260" r:id="rId10"/>
    <p:sldId id="262" r:id="rId11"/>
    <p:sldId id="263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D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0CA20-AC08-4A73-8D7A-B4C7540831AA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423E6-B998-4F63-87CE-21A73C50F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8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423E6-B998-4F63-87CE-21A73C50F4D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28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98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6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834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5881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26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531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516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315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0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331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39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72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28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7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39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79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09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9B5960-EF1F-4E2B-AA64-5591E246A7B4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11442-F3EA-4CDF-8E39-7C48564E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782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036E-C1C8-66C6-CC6C-E0CFC13B8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CBED0-684E-0ABE-7771-4CAD0B16B6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D3C92-13F3-6489-2E81-D8786F9AB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2194610" cy="685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AF5A3-80FE-4660-11E0-D6F2247E4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04" y="1746504"/>
            <a:ext cx="3663696" cy="36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B7F1E-D3A8-C281-2467-2D2C04D0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F48FA-4ED9-9CA2-8ECF-4F708CD4B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6" y="0"/>
            <a:ext cx="5300564" cy="530056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E56FD3-7A2D-0030-DE75-C8B0ACFC621B}"/>
              </a:ext>
            </a:extLst>
          </p:cNvPr>
          <p:cNvSpPr txBox="1"/>
          <p:nvPr/>
        </p:nvSpPr>
        <p:spPr>
          <a:xfrm>
            <a:off x="585216" y="2351782"/>
            <a:ext cx="6138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SENSING </a:t>
            </a:r>
          </a:p>
          <a:p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</a:p>
          <a:p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I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00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42199-87B4-D619-7C50-2F2537014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A0226-674D-599F-B75D-A468081CC42E}"/>
              </a:ext>
            </a:extLst>
          </p:cNvPr>
          <p:cNvSpPr txBox="1"/>
          <p:nvPr/>
        </p:nvSpPr>
        <p:spPr>
          <a:xfrm>
            <a:off x="3749040" y="701040"/>
            <a:ext cx="561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  RECOGNITION</a:t>
            </a:r>
            <a:endParaRPr lang="en-I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02B50-D3A2-865E-8FEE-07953C34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96" y="1891760"/>
            <a:ext cx="6693408" cy="41310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05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E4133-ECB1-A4DD-C30E-FFB246E0F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018DE-CA9D-8F66-2C3E-0ECE578E68AF}"/>
              </a:ext>
            </a:extLst>
          </p:cNvPr>
          <p:cNvSpPr txBox="1"/>
          <p:nvPr/>
        </p:nvSpPr>
        <p:spPr>
          <a:xfrm>
            <a:off x="1981200" y="719328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ATTENDANCE  MARKED AND RECORDED</a:t>
            </a:r>
            <a:endParaRPr lang="en-IN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34A42-4E61-0C8D-D5D3-0D140F8B1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04" y="1919478"/>
            <a:ext cx="7327392" cy="4121658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58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C7A0B-8F5C-B0FB-F9ED-61E98FCD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00"/>
            <a:ext cx="12192000" cy="6875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C6D55-7829-A318-B21C-603FCD901BAA}"/>
              </a:ext>
            </a:extLst>
          </p:cNvPr>
          <p:cNvSpPr txBox="1"/>
          <p:nvPr/>
        </p:nvSpPr>
        <p:spPr>
          <a:xfrm>
            <a:off x="377952" y="768019"/>
            <a:ext cx="114360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PENALTY CHARGED FOR NOT WEARING MASK PROPERLY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1DC0F-D76B-D218-2119-58961A92D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69" y="2400261"/>
            <a:ext cx="5441661" cy="33487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367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F4664-A9B2-C5B0-BEAB-3B4DA6A18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A5861A-DF30-2FDF-EB35-6365B61DA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8" y="429768"/>
            <a:ext cx="4693920" cy="469392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599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8-26 at 3.03.24 PM">
            <a:hlinkClick r:id="" action="ppaction://media"/>
            <a:extLst>
              <a:ext uri="{FF2B5EF4-FFF2-40B4-BE49-F238E27FC236}">
                <a16:creationId xmlns:a16="http://schemas.microsoft.com/office/drawing/2014/main" id="{64E894C8-D9BC-3873-3B8F-2F2BBC9A8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8-26 at 3.47.09 PM">
            <a:hlinkClick r:id="" action="ppaction://media"/>
            <a:extLst>
              <a:ext uri="{FF2B5EF4-FFF2-40B4-BE49-F238E27FC236}">
                <a16:creationId xmlns:a16="http://schemas.microsoft.com/office/drawing/2014/main" id="{98BABCE0-2369-94C7-5B6D-46E0453CED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4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ACFEA-7555-82C0-820A-BB50AC06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2D8C6-3DB1-42CA-1609-634EA3B33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727" y="2454213"/>
            <a:ext cx="4490713" cy="477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8B07C-E0AE-DCC5-11DA-1CFAD3AC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" y="524652"/>
            <a:ext cx="5563440" cy="43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4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A5834-F082-B8F6-7A96-6801B96E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1140E7-E1E4-AB7B-7742-6E7BB64DD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12" y="1794922"/>
            <a:ext cx="5084064" cy="4292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0362D-7431-983E-4DF0-0F6D546016E5}"/>
              </a:ext>
            </a:extLst>
          </p:cNvPr>
          <p:cNvSpPr txBox="1"/>
          <p:nvPr/>
        </p:nvSpPr>
        <p:spPr>
          <a:xfrm>
            <a:off x="1719072" y="488655"/>
            <a:ext cx="9552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MANDATORY</a:t>
            </a:r>
            <a:r>
              <a:rPr lang="en-US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OF FACE MASK</a:t>
            </a:r>
            <a:endParaRPr lang="en-IN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86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8-26 at 4.21.42 PM">
            <a:hlinkClick r:id="" action="ppaction://media"/>
            <a:extLst>
              <a:ext uri="{FF2B5EF4-FFF2-40B4-BE49-F238E27FC236}">
                <a16:creationId xmlns:a16="http://schemas.microsoft.com/office/drawing/2014/main" id="{4C3E5329-8C7A-9F82-3728-9F24BFBCA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9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2E0B0-9535-FA82-D010-0E229B06F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E9B9D-FFC2-C35B-1004-24F0C1377214}"/>
              </a:ext>
            </a:extLst>
          </p:cNvPr>
          <p:cNvSpPr txBox="1"/>
          <p:nvPr/>
        </p:nvSpPr>
        <p:spPr>
          <a:xfrm>
            <a:off x="402336" y="792481"/>
            <a:ext cx="608380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PYTHON OPEN CV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</a:t>
            </a:r>
          </a:p>
          <a:p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</a:t>
            </a:r>
          </a:p>
          <a:p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E4E02-82B7-5CD9-E9CD-ABF35D901995}"/>
              </a:ext>
            </a:extLst>
          </p:cNvPr>
          <p:cNvSpPr txBox="1"/>
          <p:nvPr/>
        </p:nvSpPr>
        <p:spPr>
          <a:xfrm>
            <a:off x="6260592" y="1621536"/>
            <a:ext cx="5785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 LEARNING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 DATABASE</a:t>
            </a:r>
            <a:endParaRPr lang="en-IN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38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13DE0-42D1-43AA-D38E-CD24C4053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00F5C-B995-DBE8-3E22-12D94DB40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32" y="2056987"/>
            <a:ext cx="5225196" cy="377260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6755F-E956-A83C-58C7-F7B28DF2DA4D}"/>
              </a:ext>
            </a:extLst>
          </p:cNvPr>
          <p:cNvSpPr txBox="1"/>
          <p:nvPr/>
        </p:nvSpPr>
        <p:spPr>
          <a:xfrm>
            <a:off x="1755648" y="600208"/>
            <a:ext cx="9070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DETECTING FACE MASK </a:t>
            </a:r>
            <a:r>
              <a:rPr lang="en-IN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IN THE GROUP</a:t>
            </a:r>
          </a:p>
        </p:txBody>
      </p:sp>
    </p:spTree>
    <p:extLst>
      <p:ext uri="{BB962C8B-B14F-4D97-AF65-F5344CB8AC3E}">
        <p14:creationId xmlns:p14="http://schemas.microsoft.com/office/powerpoint/2010/main" val="40056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ce mask detection (1)">
            <a:hlinkClick r:id="" action="ppaction://media"/>
            <a:extLst>
              <a:ext uri="{FF2B5EF4-FFF2-40B4-BE49-F238E27FC236}">
                <a16:creationId xmlns:a16="http://schemas.microsoft.com/office/drawing/2014/main" id="{21A59C49-D363-B0F6-D159-6297A009F2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</TotalTime>
  <Words>41</Words>
  <Application>Microsoft Office PowerPoint</Application>
  <PresentationFormat>Widescreen</PresentationFormat>
  <Paragraphs>24</Paragraphs>
  <Slides>14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Prateek Agrawal</dc:creator>
  <cp:lastModifiedBy>Prateek Agrawal</cp:lastModifiedBy>
  <cp:revision>1</cp:revision>
  <dcterms:created xsi:type="dcterms:W3CDTF">2022-08-26T09:51:36Z</dcterms:created>
  <dcterms:modified xsi:type="dcterms:W3CDTF">2022-08-26T11:22:54Z</dcterms:modified>
</cp:coreProperties>
</file>